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4" r:id="rId2"/>
    <p:sldId id="353" r:id="rId3"/>
    <p:sldId id="357" r:id="rId4"/>
    <p:sldId id="354" r:id="rId5"/>
    <p:sldId id="355" r:id="rId6"/>
    <p:sldId id="356" r:id="rId7"/>
    <p:sldId id="261" r:id="rId8"/>
    <p:sldId id="35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6B4F9-020B-469F-85FF-9C897A5F7541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5AB59-DF15-4226-B73F-8AD2639912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2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>
            <a:extLst>
              <a:ext uri="{FF2B5EF4-FFF2-40B4-BE49-F238E27FC236}">
                <a16:creationId xmlns:a16="http://schemas.microsoft.com/office/drawing/2014/main" xmlns="" id="{BB9007B9-5C3F-4ACA-BAD2-2B69975EAA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xmlns="" id="{F57E42F4-9BEE-432F-A78C-7D72FD3DD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99B3C235-EEA1-47DA-844F-C6813ABA00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122089-CE83-4CAE-95BC-DA6BEAC982F2}" type="slidenum">
              <a:rPr lang="da-DK" altLang="da-DK"/>
              <a:pPr>
                <a:defRPr/>
              </a:pPr>
              <a:t>7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43AF80-F022-4EC3-9527-E5B67537A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8063E823-8B62-4B64-9997-0B38B8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59CACC45-95C2-4AC3-84DA-7EACE45F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5E00-67BC-41C2-BC10-94A752B78337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AFC9F3A-FA51-4355-952F-E36391B3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BC9310A3-E4C2-46FC-A23A-1E7FCCDD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63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F61E6C-6424-4497-9316-D235D8970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F17F48C4-0185-43D7-9527-4B8877B63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1F3C175B-185B-4C73-A3FF-8745630F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AE7-1D49-4CA4-BD92-E7990AA9BD28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337EDB78-C33E-4930-9AAF-A5BF39D1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41D5F727-5F20-4E9F-8BD7-DED44686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79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C1150260-776B-47E8-A8FE-3A455147C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3698BB78-40EB-4B7D-8C7A-289F3DAAE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70000DAF-3DF8-41F8-811A-CF22B32F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E01A-A4FF-43A6-84C9-E7C39A10DA47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CF4B89D1-06EC-480C-A5E5-EF75910A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9D618230-074F-46E4-B89E-D0BAC82D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2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A8B3F8-9A7A-4AF6-AD9E-9325A9EC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943CD72-18CE-4351-8689-4213CA19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37F0E60B-5097-433C-B0E8-9E391CD5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F5F3-D384-495D-82CE-580DE49512EB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C849D2FF-4C1B-4019-9BBC-143B50C3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B735E9DC-F005-4636-AC3F-E40E4965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41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7FB277-6803-4DA2-941F-59BCBC7F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01BDBAFB-C662-4E25-9135-A83AEC8D2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3CAAC9F-7A92-4E8A-B660-627DC532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C718-935D-4099-A4FD-14258CF9B81B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CC03CBF2-FEE1-4B35-91AD-0EDD6360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948840E-1904-405D-B298-574529F0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03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7E03D74-BD2D-46CA-A092-234E7162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031FE2C2-2270-418E-9F57-C9A952A9D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24E0156B-B9B8-4C22-8D2C-CAD84F046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E80FCD16-18B2-4469-B00D-390B36C1C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BFA2-471C-4A43-9FAC-9C10973C004C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4ABB37BD-3EC4-4BDA-80FE-BF03F772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F5267C96-B67A-4C17-BA67-5A3BF9A0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934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683FEA-3378-46B9-A28E-EC41C627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A0B5566A-4D1D-4A23-BBDD-64600A2B8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67ABFEBE-D8F3-4393-85F7-9CACEFE17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5762749A-1224-458E-BA9E-21196ACDF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68A11275-59DF-4F75-B50D-D59C45410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9878001C-A0E4-425C-AFD2-3F6BECBD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966A-2DD9-40AC-B45E-105C86A81C7F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65770072-E2F7-4612-AF3B-9AB59B27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EF5ACA34-971C-4C84-BD31-3A818914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1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D1C955F-15BB-406B-AE64-CE570120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767FA90A-CB48-48D9-A364-513D52A5D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3FC-FF89-48B2-9037-ACAF6A9642E9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14081346-0CFE-44A7-9CCC-9EBB0E58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74F976BA-C273-436E-AD53-43294CCA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03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453136E4-BEB3-44FC-9E88-67C61C33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AB41-7896-490E-BADE-6CF2F0109366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228976B4-2F6E-44D0-BF9D-1492A14C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07A5ACA5-C85E-4520-B942-25C51DD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695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A375575-6F89-416C-8B5C-71C73C36A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5D820CC1-FE73-4EC4-908A-B2489E1B0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AA2FD105-D67C-485D-AFD3-00AD431DA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A20AF040-727E-4F97-A3EA-797A59BB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19B1-D433-4420-9DD7-D84DDFEDB2CE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8073DA3E-4575-421F-8CBB-AE995828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FABA76FD-C96A-44E8-B2B8-EEAAD718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877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77BCE7-ABB7-4FBE-9ABE-9E2511D3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5EEE994F-90B7-49C2-8DD7-B952AF80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B1C7504E-8C8F-4FFF-AA2D-13D8F43BC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E5CEE271-6CDC-4DE1-8263-6AC4D88B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09DD-487D-4612-B058-F9D9FB2BC93E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9A329DE3-DE94-47F9-A6F1-ADEDDF77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361E9AAB-1A94-4AA2-A3E8-8630CE61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20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A85AB066-FEE1-46BB-BF45-71E2453F8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F1C739D1-479D-4681-B9C8-4A5F8914E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36A6DC4-0295-46AE-A25D-3A8F9F870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BB0E-E550-4D2C-A157-9D167EB9EA71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F6665594-EC03-4953-960B-AFBEFB721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F6DEA22F-554C-4B4B-BED3-3EFC79CD6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3574-D1AF-4EE7-9FE3-CA7BF2440F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424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eli_pariser_beware_online_filter_bubbles?language=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0961" y="3449441"/>
            <a:ext cx="9571839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err="1"/>
              <a:t>Tværmedial</a:t>
            </a:r>
            <a:r>
              <a:rPr lang="da-DK" dirty="0"/>
              <a:t> kommunikation 4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4000" dirty="0"/>
              <a:t/>
            </a:r>
            <a:br>
              <a:rPr lang="da-DK" sz="4000" dirty="0"/>
            </a:br>
            <a:r>
              <a:rPr lang="da-DK" sz="4000" dirty="0"/>
              <a:t>kapitel 4: Social kapital - jeg, mig og mine venner</a:t>
            </a:r>
            <a:br>
              <a:rPr lang="da-DK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895600" y="419668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da-DK" sz="2800" dirty="0"/>
          </a:p>
          <a:p>
            <a:pPr>
              <a:defRPr/>
            </a:pPr>
            <a:r>
              <a:rPr lang="da-DK" sz="2800" dirty="0"/>
              <a:t>forår 2019</a:t>
            </a:r>
          </a:p>
          <a:p>
            <a:pPr>
              <a:defRPr/>
            </a:pPr>
            <a:r>
              <a:rPr lang="da-DK" sz="2800" dirty="0"/>
              <a:t>Pillon - KU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73EAC1B9-127C-4501-A3A6-06B8CAB3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BC93-A0CA-4073-8D62-A494C3E764A3}" type="datetime2">
              <a:rPr lang="da-DK" smtClean="0"/>
              <a:t>25. februar 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BFD4318A-F50A-43B3-A013-D46FDDEC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126CCA6C-E86E-43CE-909F-2E6DFB63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3574-D1AF-4EE7-9FE3-CA7BF2440FE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00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720" y="600004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7FFCDEC6-7A29-45E8-80B1-1322419F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11EE-712E-4EBA-BF09-819D89F05542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77CB356A-6458-4965-B1D9-B6F80154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Pladsholder til indhold 1">
            <a:extLst>
              <a:ext uri="{FF2B5EF4-FFF2-40B4-BE49-F238E27FC236}">
                <a16:creationId xmlns:a16="http://schemas.microsoft.com/office/drawing/2014/main" xmlns="" id="{0F822701-0BB9-4F1F-86EE-18D65210E17E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/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</p:txBody>
      </p:sp>
    </p:spTree>
    <p:extLst>
      <p:ext uri="{BB962C8B-B14F-4D97-AF65-F5344CB8AC3E}">
        <p14:creationId xmlns:p14="http://schemas.microsoft.com/office/powerpoint/2010/main" val="85566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720" y="600004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Kommenter de to citater under kapitlets overskrift.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Undlad at bruge de sociale medier i en uge. Beskriv, hvilke personlige og sociale konsekvenser dette fravalg har medført. Spring evt. dette punkt over …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Kommenter Eli Parisers TED-indlæg: </a:t>
            </a:r>
            <a:r>
              <a:rPr lang="da-DK" u="sng" dirty="0">
                <a:hlinkClick r:id="rId2"/>
              </a:rPr>
              <a:t>https://www.ted.com/talks/eli_pariser_beware_online_filter_bubbles?language=da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 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7FFCDEC6-7A29-45E8-80B1-1322419F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11EE-712E-4EBA-BF09-819D89F05542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77CB356A-6458-4965-B1D9-B6F80154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D3580C2F-E2DF-46DA-A2F8-D9E8577867C7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4101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42795" y="1484784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Diskutér i gruppen jeres motivation til at være på de sociale medier.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Bliv enige om de to vigtigste motivationer jeres virksomhed kunne udnytte for at opnå loyale kunder.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D946C6D6-2291-4B42-98A6-FAACFF3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14C-2588-4230-8E2D-79D15079D739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F8FC13FA-3D53-4020-A77D-6CC1922F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0C5641AE-6852-4214-8EF3-E4AFA375890C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93538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47728" y="1222414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Kender du nogen, du opfatter som havende en stor social kapital? Forklar hvorfor.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Beskriv styrker og svagheder ved dit foretrukne sociale medie. 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Hvordan vil samme foretrukne medie se ud om to år?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D946C6D6-2291-4B42-98A6-FAACFF3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04D9-E4B0-4AA4-9183-FE0E26A89D41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F8FC13FA-3D53-4020-A77D-6CC1922F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92CC8779-586E-4502-B303-47BE3AE0ED59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03271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47728" y="1222414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Forklar begrebet autosegmentering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dirty="0"/>
              <a:t>Hvilken slags brugerinput bør jeres virksomhed fremelske?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D946C6D6-2291-4B42-98A6-FAACFF3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9B79-71F4-40BD-802E-4C8E740601ED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F8FC13FA-3D53-4020-A77D-6CC1922F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FBF80C91-3C5A-4B3B-B268-A0B4FD8A7FEA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7563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xmlns="" id="{C1EF7F39-B038-4D02-9406-50FB6B4529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9375" y="4099719"/>
            <a:ext cx="9144000" cy="55165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da-DK" sz="3200" b="1" dirty="0"/>
              <a:t/>
            </a:r>
            <a:br>
              <a:rPr lang="da-DK" sz="3200" b="1" dirty="0"/>
            </a:br>
            <a:r>
              <a:rPr lang="da-DK" sz="3200" b="1" dirty="0"/>
              <a:t>Hvordan er det at studere på KU?</a:t>
            </a:r>
            <a:r>
              <a:rPr lang="da-DK" sz="2400" b="1" dirty="0"/>
              <a:t/>
            </a:r>
            <a:br>
              <a:rPr lang="da-DK" sz="2400" b="1" dirty="0"/>
            </a:br>
            <a:r>
              <a:rPr lang="da-DK" dirty="0"/>
              <a:t> Sikkert helt perfekt! Eller… Der er måske </a:t>
            </a:r>
            <a:r>
              <a:rPr lang="da-DK" b="1" dirty="0"/>
              <a:t>noget, KU kan gøre bedre?</a:t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r>
              <a:rPr lang="da-DK" sz="2400" b="1" dirty="0"/>
              <a:t>Svar på studiemiljøundersøgelsen 2019 </a:t>
            </a:r>
            <a:br>
              <a:rPr lang="da-DK" sz="2400" b="1" dirty="0"/>
            </a:br>
            <a:r>
              <a:rPr lang="da-DK" sz="2400" b="1" dirty="0"/>
              <a:t>senest 15. marts via din </a:t>
            </a:r>
            <a:r>
              <a:rPr lang="da-DK" sz="2400" b="1" dirty="0" err="1"/>
              <a:t>KU-mail</a:t>
            </a:r>
            <a:r>
              <a:rPr lang="da-DK" sz="2400" b="1" dirty="0"/>
              <a:t>.</a:t>
            </a:r>
            <a:r>
              <a:rPr lang="da-DK" dirty="0"/>
              <a:t/>
            </a:r>
            <a:br>
              <a:rPr lang="da-DK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dirty="0"/>
              <a:t>Det nytter at svare!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sz="1600" dirty="0"/>
          </a:p>
        </p:txBody>
      </p:sp>
      <p:sp>
        <p:nvSpPr>
          <p:cNvPr id="4" name="Pladsholder til indhold 1">
            <a:extLst>
              <a:ext uri="{FF2B5EF4-FFF2-40B4-BE49-F238E27FC236}">
                <a16:creationId xmlns:a16="http://schemas.microsoft.com/office/drawing/2014/main" xmlns="" id="{4C1CA7AB-C9EB-4986-B4AD-3708AE1A12AA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r>
              <a:rPr lang="da-DK" sz="1400" dirty="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720" y="311972"/>
            <a:ext cx="6984776" cy="4413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b="1" i="1" dirty="0"/>
              <a:t>Gennemgående gruppeopgave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dirty="0"/>
              <a:t>Beskriv en ambassadør for jeres virksomhed der har høj social status.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Hvordan kunne I skabe kontakt til  vedkommende 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Hvordan vil det være muligt at knytte vedkommende til jer?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4. Kapitel 4 Social kapital</a:t>
            </a:r>
            <a:endParaRPr lang="en-US"/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8A013BDE-32BC-48E7-85A8-69AF30D2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25F4-09C6-462F-8F99-EE0B85A3A2A9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73D06EE2-4DB0-4948-BBB6-41975F6B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Pladsholder til indhold 1">
            <a:extLst>
              <a:ext uri="{FF2B5EF4-FFF2-40B4-BE49-F238E27FC236}">
                <a16:creationId xmlns:a16="http://schemas.microsoft.com/office/drawing/2014/main" xmlns="" id="{33867B20-1F41-4D4D-80F6-302A150C174E}"/>
              </a:ext>
            </a:extLst>
          </p:cNvPr>
          <p:cNvSpPr txBox="1">
            <a:spLocks/>
          </p:cNvSpPr>
          <p:nvPr/>
        </p:nvSpPr>
        <p:spPr>
          <a:xfrm>
            <a:off x="1559496" y="2869685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/>
              <a:t>Social Kapital</a:t>
            </a:r>
          </a:p>
          <a:p>
            <a:pPr marL="0" indent="0">
              <a:buNone/>
            </a:pPr>
            <a:r>
              <a:rPr lang="da-DK" sz="1400" dirty="0"/>
              <a:t>Studiemiljø-undersøgelsen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Gruppeopgave</a:t>
            </a:r>
          </a:p>
          <a:p>
            <a:pPr marL="0" indent="0">
              <a:buNone/>
            </a:pPr>
            <a:r>
              <a:rPr lang="da-DK" sz="1400"/>
              <a:t>Big data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4162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215</Words>
  <Application>Microsoft Office PowerPoint</Application>
  <PresentationFormat>Brugerdefineret</PresentationFormat>
  <Paragraphs>86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Office-tema</vt:lpstr>
      <vt:lpstr>       Tværmedial kommunikation 4   kapitel 4: Social kapital - jeg, mig og mine venner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Hvordan er det at studere på KU?  Sikkert helt perfekt! Eller… Der er måske noget, KU kan gøre bedre?  Svar på studiemiljøundersøgelsen 2019  senest 15. marts via din KU-mail.    Det nytter at svare!     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Tværmedial kommunikation 4   kapitel 4: Social kapital - jeg, mig og mine venner</dc:title>
  <dc:creator>Ezio Pillon (EPI - Lektor - Cphbusiness)</dc:creator>
  <cp:lastModifiedBy>e</cp:lastModifiedBy>
  <cp:revision>3</cp:revision>
  <dcterms:created xsi:type="dcterms:W3CDTF">2019-02-25T11:07:33Z</dcterms:created>
  <dcterms:modified xsi:type="dcterms:W3CDTF">2019-02-25T12:31:20Z</dcterms:modified>
</cp:coreProperties>
</file>